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20" r:id="rId1"/>
  </p:sldMasterIdLst>
  <p:sldIdLst>
    <p:sldId id="260" r:id="rId2"/>
    <p:sldId id="265" r:id="rId3"/>
    <p:sldId id="261" r:id="rId4"/>
    <p:sldId id="264" r:id="rId5"/>
    <p:sldId id="258" r:id="rId6"/>
  </p:sldIdLst>
  <p:sldSz cx="25203150" cy="25203150"/>
  <p:notesSz cx="9144000" cy="6858000"/>
  <p:embeddedFontLst>
    <p:embeddedFont>
      <p:font typeface="Montserrat Medium" panose="020B0604020202020204" charset="-52"/>
      <p:regular r:id="rId7"/>
    </p:embeddedFont>
    <p:embeddedFont>
      <p:font typeface="Century Gothic" panose="020B0502020202020204" pitchFamily="34" charset="0"/>
      <p:regular r:id="rId8"/>
      <p:bold r:id="rId9"/>
      <p:italic r:id="rId10"/>
      <p:boldItalic r:id="rId11"/>
    </p:embeddedFont>
    <p:embeddedFont>
      <p:font typeface="Palatino Linotype" panose="02040502050505030304" pitchFamily="18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1600520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1pPr>
    <a:lvl2pPr marL="1600520" algn="l" defTabSz="1600520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2pPr>
    <a:lvl3pPr marL="3201040" algn="l" defTabSz="1600520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3pPr>
    <a:lvl4pPr marL="4801560" algn="l" defTabSz="1600520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4pPr>
    <a:lvl5pPr marL="6402080" algn="l" defTabSz="1600520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5pPr>
    <a:lvl6pPr marL="8002600" algn="l" defTabSz="1600520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6pPr>
    <a:lvl7pPr marL="9603120" algn="l" defTabSz="1600520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7pPr>
    <a:lvl8pPr marL="11203640" algn="l" defTabSz="1600520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8pPr>
    <a:lvl9pPr marL="12804160" algn="l" defTabSz="1600520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936">
          <p15:clr>
            <a:srgbClr val="A4A3A4"/>
          </p15:clr>
        </p15:guide>
        <p15:guide id="2" pos="79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C00000"/>
    <a:srgbClr val="008C00"/>
    <a:srgbClr val="00CC00"/>
    <a:srgbClr val="FA3C4D"/>
    <a:srgbClr val="14AF76"/>
    <a:srgbClr val="58C8E3"/>
    <a:srgbClr val="F2E4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 snapToObjects="1">
      <p:cViewPr>
        <p:scale>
          <a:sx n="31" d="100"/>
          <a:sy n="31" d="100"/>
        </p:scale>
        <p:origin x="-1350" y="-24"/>
      </p:cViewPr>
      <p:guideLst>
        <p:guide orient="horz" pos="7936"/>
        <p:guide pos="79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0236" y="2240284"/>
            <a:ext cx="21422678" cy="1568196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5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0473" y="18202275"/>
            <a:ext cx="17642205" cy="4480560"/>
          </a:xfrm>
        </p:spPr>
        <p:txBody>
          <a:bodyPr>
            <a:normAutofit/>
          </a:bodyPr>
          <a:lstStyle>
            <a:lvl1pPr marL="0" indent="0" algn="ctr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1pPr>
            <a:lvl2pPr marL="144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320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76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200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641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08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52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272284" y="1009297"/>
            <a:ext cx="5670709" cy="215043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0157" y="1009297"/>
            <a:ext cx="16592074" cy="215043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875" y="5040632"/>
            <a:ext cx="21422678" cy="9206151"/>
          </a:xfrm>
        </p:spPr>
        <p:txBody>
          <a:bodyPr anchor="b"/>
          <a:lstStyle>
            <a:lvl1pPr algn="ctr" defTabSz="288036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1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0875" y="14952706"/>
            <a:ext cx="21422678" cy="4159685"/>
          </a:xfrm>
        </p:spPr>
        <p:txBody>
          <a:bodyPr anchor="t"/>
          <a:lstStyle>
            <a:lvl1pPr marL="0" indent="0" algn="ctr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1pPr>
            <a:lvl2pPr marL="1440180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2pPr>
            <a:lvl3pPr marL="2880360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3pPr>
            <a:lvl4pPr marL="4320540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4pPr>
            <a:lvl5pPr marL="5760720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5pPr>
            <a:lvl6pPr marL="7200900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6pPr>
            <a:lvl7pPr marL="8641080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7pPr>
            <a:lvl8pPr marL="10081260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8pPr>
            <a:lvl9pPr marL="11521440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2391549" y="14421803"/>
            <a:ext cx="233653" cy="31153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36" tIns="144018" rIns="288036" bIns="144018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942868" y="14421803"/>
            <a:ext cx="233653" cy="31153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36" tIns="144018" rIns="288036" bIns="144018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842856" y="14421803"/>
            <a:ext cx="233653" cy="31153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36" tIns="144018" rIns="288036" bIns="144018"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11601" y="5880737"/>
            <a:ext cx="11131391" cy="16632914"/>
          </a:xfrm>
        </p:spPr>
        <p:txBody>
          <a:bodyPr/>
          <a:lstStyle>
            <a:lvl1pPr>
              <a:defRPr sz="7600"/>
            </a:lvl1pPr>
            <a:lvl2pPr>
              <a:defRPr sz="5000"/>
            </a:lvl2pPr>
            <a:lvl3pPr>
              <a:defRPr sz="5000"/>
            </a:lvl3pPr>
            <a:lvl4pPr>
              <a:defRPr sz="5000"/>
            </a:lvl4pPr>
            <a:lvl5pPr>
              <a:defRPr sz="5000"/>
            </a:lvl5pPr>
            <a:lvl6pPr>
              <a:defRPr sz="5000"/>
            </a:lvl6pPr>
            <a:lvl7pPr>
              <a:defRPr sz="5000"/>
            </a:lvl7pPr>
            <a:lvl8pPr>
              <a:defRPr sz="5000"/>
            </a:lvl8pPr>
            <a:lvl9pPr>
              <a:defRPr sz="5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08126" y="5880735"/>
            <a:ext cx="11139792" cy="166340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158" y="5880735"/>
            <a:ext cx="11135768" cy="2240280"/>
          </a:xfrm>
        </p:spPr>
        <p:txBody>
          <a:bodyPr anchor="b">
            <a:noAutofit/>
          </a:bodyPr>
          <a:lstStyle>
            <a:lvl1pPr marL="0" indent="0" algn="ctr">
              <a:buNone/>
              <a:defRPr sz="7600" b="0"/>
            </a:lvl1pPr>
            <a:lvl2pPr marL="1440180" indent="0">
              <a:buNone/>
              <a:defRPr sz="6300" b="1"/>
            </a:lvl2pPr>
            <a:lvl3pPr marL="2880360" indent="0">
              <a:buNone/>
              <a:defRPr sz="5700" b="1"/>
            </a:lvl3pPr>
            <a:lvl4pPr marL="4320540" indent="0">
              <a:buNone/>
              <a:defRPr sz="5000" b="1"/>
            </a:lvl4pPr>
            <a:lvl5pPr marL="5760720" indent="0">
              <a:buNone/>
              <a:defRPr sz="5000" b="1"/>
            </a:lvl5pPr>
            <a:lvl6pPr marL="7200900" indent="0">
              <a:buNone/>
              <a:defRPr sz="5000" b="1"/>
            </a:lvl6pPr>
            <a:lvl7pPr marL="8641080" indent="0">
              <a:buNone/>
              <a:defRPr sz="5000" b="1"/>
            </a:lvl7pPr>
            <a:lvl8pPr marL="10081260" indent="0">
              <a:buNone/>
              <a:defRPr sz="5000" b="1"/>
            </a:lvl8pPr>
            <a:lvl9pPr marL="11521440" indent="0">
              <a:buNone/>
              <a:defRPr sz="50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811603" y="5880735"/>
            <a:ext cx="11140142" cy="2240280"/>
          </a:xfrm>
        </p:spPr>
        <p:txBody>
          <a:bodyPr anchor="b">
            <a:noAutofit/>
          </a:bodyPr>
          <a:lstStyle>
            <a:lvl1pPr marL="0" indent="0" algn="ctr">
              <a:buNone/>
              <a:defRPr sz="7600" b="0"/>
            </a:lvl1pPr>
            <a:lvl2pPr marL="1440180" indent="0">
              <a:buNone/>
              <a:defRPr sz="6300" b="1"/>
            </a:lvl2pPr>
            <a:lvl3pPr marL="2880360" indent="0">
              <a:buNone/>
              <a:defRPr sz="5700" b="1"/>
            </a:lvl3pPr>
            <a:lvl4pPr marL="4320540" indent="0">
              <a:buNone/>
              <a:defRPr sz="5000" b="1"/>
            </a:lvl4pPr>
            <a:lvl5pPr marL="5760720" indent="0">
              <a:buNone/>
              <a:defRPr sz="5000" b="1"/>
            </a:lvl5pPr>
            <a:lvl6pPr marL="7200900" indent="0">
              <a:buNone/>
              <a:defRPr sz="5000" b="1"/>
            </a:lvl6pPr>
            <a:lvl7pPr marL="8641080" indent="0">
              <a:buNone/>
              <a:defRPr sz="5000" b="1"/>
            </a:lvl7pPr>
            <a:lvl8pPr marL="10081260" indent="0">
              <a:buNone/>
              <a:defRPr sz="5000" b="1"/>
            </a:lvl8pPr>
            <a:lvl9pPr marL="11521440" indent="0">
              <a:buNone/>
              <a:defRPr sz="50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60158" y="8132216"/>
            <a:ext cx="11139792" cy="143825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12878810" y="8132218"/>
            <a:ext cx="11139792" cy="14380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1410" y="980122"/>
            <a:ext cx="8291663" cy="7700963"/>
          </a:xfrm>
        </p:spPr>
        <p:txBody>
          <a:bodyPr anchor="b"/>
          <a:lstStyle>
            <a:lvl1pPr algn="ctr">
              <a:lnSpc>
                <a:spcPct val="100000"/>
              </a:lnSpc>
              <a:defRPr sz="8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2123" y="1003461"/>
            <a:ext cx="13769847" cy="21510190"/>
          </a:xfrm>
        </p:spPr>
        <p:txBody>
          <a:bodyPr/>
          <a:lstStyle>
            <a:lvl1pPr>
              <a:defRPr sz="10100"/>
            </a:lvl1pPr>
            <a:lvl2pPr>
              <a:defRPr sz="8800"/>
            </a:lvl2pPr>
            <a:lvl3pPr>
              <a:defRPr sz="7600"/>
            </a:lvl3pPr>
            <a:lvl4pPr>
              <a:defRPr sz="6300"/>
            </a:lvl4pPr>
            <a:lvl5pPr>
              <a:defRPr sz="6300"/>
            </a:lvl5pPr>
            <a:lvl6pPr>
              <a:defRPr sz="6300"/>
            </a:lvl6pPr>
            <a:lvl7pPr>
              <a:defRPr sz="6300"/>
            </a:lvl7pPr>
            <a:lvl8pPr>
              <a:defRPr sz="6300"/>
            </a:lvl8pPr>
            <a:lvl9pPr>
              <a:defRPr sz="6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81410" y="8961122"/>
            <a:ext cx="8291663" cy="13552529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5000"/>
            </a:lvl1pPr>
            <a:lvl2pPr marL="1440180" indent="0">
              <a:buNone/>
              <a:defRPr sz="3800"/>
            </a:lvl2pPr>
            <a:lvl3pPr marL="2880360" indent="0">
              <a:buNone/>
              <a:defRPr sz="3200"/>
            </a:lvl3pPr>
            <a:lvl4pPr marL="4320540" indent="0">
              <a:buNone/>
              <a:defRPr sz="2800"/>
            </a:lvl4pPr>
            <a:lvl5pPr marL="5760720" indent="0">
              <a:buNone/>
              <a:defRPr sz="2800"/>
            </a:lvl5pPr>
            <a:lvl6pPr marL="7200900" indent="0">
              <a:buNone/>
              <a:defRPr sz="2800"/>
            </a:lvl6pPr>
            <a:lvl7pPr marL="8641080" indent="0">
              <a:buNone/>
              <a:defRPr sz="2800"/>
            </a:lvl7pPr>
            <a:lvl8pPr marL="10081260" indent="0">
              <a:buNone/>
              <a:defRPr sz="2800"/>
            </a:lvl8pPr>
            <a:lvl9pPr marL="11521440" indent="0">
              <a:buNone/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9331" y="840105"/>
            <a:ext cx="15743215" cy="3290411"/>
          </a:xfrm>
        </p:spPr>
        <p:txBody>
          <a:bodyPr anchor="b"/>
          <a:lstStyle>
            <a:lvl1pPr algn="ctr">
              <a:lnSpc>
                <a:spcPct val="100000"/>
              </a:lnSpc>
              <a:defRPr sz="8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56772" y="4200525"/>
            <a:ext cx="16688333" cy="16688337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0100"/>
            </a:lvl1pPr>
            <a:lvl2pPr marL="1440180" indent="0">
              <a:buNone/>
              <a:defRPr sz="8800"/>
            </a:lvl2pPr>
            <a:lvl3pPr marL="2880360" indent="0">
              <a:buNone/>
              <a:defRPr sz="7600"/>
            </a:lvl3pPr>
            <a:lvl4pPr marL="4320540" indent="0">
              <a:buNone/>
              <a:defRPr sz="6300"/>
            </a:lvl4pPr>
            <a:lvl5pPr marL="5760720" indent="0">
              <a:buNone/>
              <a:defRPr sz="6300"/>
            </a:lvl5pPr>
            <a:lvl6pPr marL="7200900" indent="0">
              <a:buNone/>
              <a:defRPr sz="6300"/>
            </a:lvl6pPr>
            <a:lvl7pPr marL="8641080" indent="0">
              <a:buNone/>
              <a:defRPr sz="6300"/>
            </a:lvl7pPr>
            <a:lvl8pPr marL="10081260" indent="0">
              <a:buNone/>
              <a:defRPr sz="6300"/>
            </a:lvl8pPr>
            <a:lvl9pPr marL="11521440" indent="0">
              <a:buNone/>
              <a:defRPr sz="6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9331" y="21352669"/>
            <a:ext cx="15743215" cy="1960245"/>
          </a:xfrm>
        </p:spPr>
        <p:txBody>
          <a:bodyPr>
            <a:normAutofit/>
          </a:bodyPr>
          <a:lstStyle>
            <a:lvl1pPr marL="0" indent="0" algn="ctr">
              <a:buNone/>
              <a:defRPr sz="5000"/>
            </a:lvl1pPr>
            <a:lvl2pPr marL="1440180" indent="0">
              <a:buNone/>
              <a:defRPr sz="3800"/>
            </a:lvl2pPr>
            <a:lvl3pPr marL="2880360" indent="0">
              <a:buNone/>
              <a:defRPr sz="3200"/>
            </a:lvl3pPr>
            <a:lvl4pPr marL="4320540" indent="0">
              <a:buNone/>
              <a:defRPr sz="2800"/>
            </a:lvl4pPr>
            <a:lvl5pPr marL="5760720" indent="0">
              <a:buNone/>
              <a:defRPr sz="2800"/>
            </a:lvl5pPr>
            <a:lvl6pPr marL="7200900" indent="0">
              <a:buNone/>
              <a:defRPr sz="2800"/>
            </a:lvl6pPr>
            <a:lvl7pPr marL="8641080" indent="0">
              <a:buNone/>
              <a:defRPr sz="2800"/>
            </a:lvl7pPr>
            <a:lvl8pPr marL="10081260" indent="0">
              <a:buNone/>
              <a:defRPr sz="2800"/>
            </a:lvl8pPr>
            <a:lvl9pPr marL="11521440" indent="0">
              <a:buNone/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0158" y="0"/>
            <a:ext cx="22682835" cy="5880735"/>
          </a:xfrm>
          <a:prstGeom prst="rect">
            <a:avLst/>
          </a:prstGeom>
        </p:spPr>
        <p:txBody>
          <a:bodyPr vert="horz" lIns="288036" tIns="144018" rIns="288036" bIns="144018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158" y="5880737"/>
            <a:ext cx="22682835" cy="16632914"/>
          </a:xfrm>
          <a:prstGeom prst="rect">
            <a:avLst/>
          </a:prstGeom>
        </p:spPr>
        <p:txBody>
          <a:bodyPr vert="horz" lIns="288036" tIns="144018" rIns="288036" bIns="14401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538976" y="23359588"/>
            <a:ext cx="5749469" cy="1341834"/>
          </a:xfrm>
          <a:prstGeom prst="rect">
            <a:avLst/>
          </a:prstGeom>
        </p:spPr>
        <p:txBody>
          <a:bodyPr vert="horz" lIns="288036" tIns="144018" rIns="144018" bIns="144018" rtlCol="0" anchor="ctr"/>
          <a:lstStyle>
            <a:lvl1pPr algn="r">
              <a:defRPr sz="3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CCA542A-1DEA-964F-BBC9-4531DBAB3ACB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16825" y="23359588"/>
            <a:ext cx="7849731" cy="1341834"/>
          </a:xfrm>
          <a:prstGeom prst="rect">
            <a:avLst/>
          </a:prstGeom>
        </p:spPr>
        <p:txBody>
          <a:bodyPr vert="horz" lIns="144018" tIns="144018" rIns="288036" bIns="144018" rtlCol="0" anchor="ctr"/>
          <a:lstStyle>
            <a:lvl1pPr algn="l">
              <a:defRPr sz="3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47411" y="23359588"/>
            <a:ext cx="1548944" cy="1341834"/>
          </a:xfrm>
          <a:prstGeom prst="rect">
            <a:avLst/>
          </a:prstGeom>
        </p:spPr>
        <p:txBody>
          <a:bodyPr vert="horz" lIns="86411" tIns="144018" rIns="144018" bIns="144018" rtlCol="0" anchor="ctr"/>
          <a:lstStyle>
            <a:lvl1pPr algn="l">
              <a:defRPr sz="3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C610E8D-7452-E447-B2EA-5F2656C8F3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23311701" y="23885236"/>
            <a:ext cx="233653" cy="31153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36" tIns="144018" rIns="288036" bIns="144018" rtlCol="0" anchor="ctr"/>
          <a:lstStyle/>
          <a:p>
            <a:pPr marL="0" algn="ctr" defTabSz="2880360" rtl="0" eaLnBrk="1" latinLnBrk="0" hangingPunct="1"/>
            <a:endParaRPr lang="en-US" sz="57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568634" y="23885236"/>
            <a:ext cx="233653" cy="31153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36" tIns="144018" rIns="288036" bIns="144018"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2880360" rtl="0" eaLnBrk="1" latinLnBrk="0" hangingPunct="1">
        <a:lnSpc>
          <a:spcPts val="18270"/>
        </a:lnSpc>
        <a:spcBef>
          <a:spcPct val="0"/>
        </a:spcBef>
        <a:buNone/>
        <a:defRPr sz="170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1080135" indent="-1080135" algn="l" defTabSz="2880360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2340293" indent="-900113" algn="l" defTabSz="2880360" rtl="0" eaLnBrk="1" latinLnBrk="0" hangingPunct="1">
        <a:spcBef>
          <a:spcPct val="20000"/>
        </a:spcBef>
        <a:buFont typeface="Courier New" pitchFamily="49" charset="0"/>
        <a:buChar char="o"/>
        <a:defRPr sz="50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3600450" indent="-720090" algn="l" defTabSz="2880360" rtl="0" eaLnBrk="1" latinLnBrk="0" hangingPunct="1">
        <a:spcBef>
          <a:spcPct val="20000"/>
        </a:spcBef>
        <a:buFont typeface="Arial" pitchFamily="34" charset="0"/>
        <a:buChar char="•"/>
        <a:defRPr sz="50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5040630" indent="-720090" algn="l" defTabSz="2880360" rtl="0" eaLnBrk="1" latinLnBrk="0" hangingPunct="1">
        <a:spcBef>
          <a:spcPct val="20000"/>
        </a:spcBef>
        <a:buFont typeface="Courier New" pitchFamily="49" charset="0"/>
        <a:buChar char="o"/>
        <a:defRPr sz="50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6480810" indent="-720090" algn="l" defTabSz="2880360" rtl="0" eaLnBrk="1" latinLnBrk="0" hangingPunct="1">
        <a:spcBef>
          <a:spcPct val="20000"/>
        </a:spcBef>
        <a:buFont typeface="Arial" pitchFamily="34" charset="0"/>
        <a:buChar char="•"/>
        <a:defRPr sz="50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7920990" indent="-720090" algn="l" defTabSz="2880360" rtl="0" eaLnBrk="1" latinLnBrk="0" hangingPunct="1">
        <a:spcBef>
          <a:spcPct val="20000"/>
        </a:spcBef>
        <a:buFont typeface="Courier New" pitchFamily="49" charset="0"/>
        <a:buChar char="o"/>
        <a:defRPr sz="50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9361170" indent="-720090" algn="l" defTabSz="2880360" rtl="0" eaLnBrk="1" latinLnBrk="0" hangingPunct="1">
        <a:spcBef>
          <a:spcPct val="20000"/>
        </a:spcBef>
        <a:buFont typeface="Arial" pitchFamily="34" charset="0"/>
        <a:buChar char="•"/>
        <a:defRPr sz="50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10801350" indent="-720090" algn="l" defTabSz="2880360" rtl="0" eaLnBrk="1" latinLnBrk="0" hangingPunct="1">
        <a:spcBef>
          <a:spcPct val="20000"/>
        </a:spcBef>
        <a:buFont typeface="Courier New" pitchFamily="49" charset="0"/>
        <a:buChar char="o"/>
        <a:defRPr sz="50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12241530" indent="-720090" algn="l" defTabSz="2880360" rtl="0" eaLnBrk="1" latinLnBrk="0" hangingPunct="1">
        <a:spcBef>
          <a:spcPct val="20000"/>
        </a:spcBef>
        <a:buFont typeface="Arial" pitchFamily="34" charset="0"/>
        <a:buChar char="•"/>
        <a:defRPr sz="50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2880360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440180" algn="l" defTabSz="2880360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360" algn="l" defTabSz="2880360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540" algn="l" defTabSz="2880360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4pPr>
      <a:lvl5pPr marL="5760720" algn="l" defTabSz="2880360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5pPr>
      <a:lvl6pPr marL="7200900" algn="l" defTabSz="2880360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6pPr>
      <a:lvl7pPr marL="8641080" algn="l" defTabSz="2880360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7pPr>
      <a:lvl8pPr marL="10081260" algn="l" defTabSz="2880360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8pPr>
      <a:lvl9pPr marL="11521440" algn="l" defTabSz="2880360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4" y="0"/>
            <a:ext cx="24816435" cy="25203149"/>
          </a:xfrm>
          <a:prstGeom prst="rect">
            <a:avLst/>
          </a:prstGeom>
        </p:spPr>
      </p:pic>
      <p:sp>
        <p:nvSpPr>
          <p:cNvPr id="11" name="Рамка 10"/>
          <p:cNvSpPr/>
          <p:nvPr/>
        </p:nvSpPr>
        <p:spPr>
          <a:xfrm>
            <a:off x="1" y="0"/>
            <a:ext cx="25203150" cy="25203150"/>
          </a:xfrm>
          <a:prstGeom prst="frame">
            <a:avLst>
              <a:gd name="adj1" fmla="val 154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402079" y="897866"/>
            <a:ext cx="11490961" cy="1698186"/>
            <a:chOff x="1057815" y="1118771"/>
            <a:chExt cx="11191032" cy="1904407"/>
          </a:xfrm>
        </p:grpSpPr>
        <p:pic>
          <p:nvPicPr>
            <p:cNvPr id="16" name="Picture 2" descr="C:\Users\Kab37 laptop\Desktop\Библиотечная система\Модельная\LIB_sign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57815" y="1118771"/>
              <a:ext cx="2545998" cy="1904407"/>
            </a:xfrm>
            <a:prstGeom prst="rect">
              <a:avLst/>
            </a:prstGeom>
            <a:noFill/>
          </p:spPr>
        </p:pic>
        <p:sp>
          <p:nvSpPr>
            <p:cNvPr id="5" name="Прямоугольник 4"/>
            <p:cNvSpPr/>
            <p:nvPr/>
          </p:nvSpPr>
          <p:spPr>
            <a:xfrm>
              <a:off x="3777745" y="1236404"/>
              <a:ext cx="8471102" cy="1760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dirty="0">
                  <a:solidFill>
                    <a:schemeClr val="bg1"/>
                  </a:solidFill>
                </a:rPr>
                <a:t>Городская модельная </a:t>
              </a:r>
              <a:r>
                <a:rPr lang="ru-RU" sz="3200" dirty="0" smtClean="0">
                  <a:solidFill>
                    <a:schemeClr val="bg1"/>
                  </a:solidFill>
                </a:rPr>
                <a:t>библиотека № 4 Кировского </a:t>
              </a:r>
              <a:r>
                <a:rPr lang="ru-RU" sz="3200" dirty="0">
                  <a:solidFill>
                    <a:schemeClr val="bg1"/>
                  </a:solidFill>
                </a:rPr>
                <a:t>муниципального района Калужской области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867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365760"/>
            <a:ext cx="33503235" cy="25127426"/>
          </a:xfrm>
          <a:prstGeom prst="rect">
            <a:avLst/>
          </a:prstGeom>
        </p:spPr>
      </p:pic>
      <p:sp>
        <p:nvSpPr>
          <p:cNvPr id="11" name="Рамка 10"/>
          <p:cNvSpPr/>
          <p:nvPr/>
        </p:nvSpPr>
        <p:spPr>
          <a:xfrm>
            <a:off x="1" y="0"/>
            <a:ext cx="25203150" cy="25203150"/>
          </a:xfrm>
          <a:prstGeom prst="frame">
            <a:avLst>
              <a:gd name="adj1" fmla="val 154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57814" y="1118771"/>
            <a:ext cx="10768426" cy="2294989"/>
            <a:chOff x="1057815" y="1118771"/>
            <a:chExt cx="9020718" cy="1904407"/>
          </a:xfrm>
        </p:grpSpPr>
        <p:pic>
          <p:nvPicPr>
            <p:cNvPr id="16" name="Picture 2" descr="C:\Users\Kab37 laptop\Desktop\Библиотечная система\Модельная\LIB_sign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57815" y="1118771"/>
              <a:ext cx="2545998" cy="1904407"/>
            </a:xfrm>
            <a:prstGeom prst="rect">
              <a:avLst/>
            </a:prstGeom>
            <a:noFill/>
          </p:spPr>
        </p:pic>
        <p:sp>
          <p:nvSpPr>
            <p:cNvPr id="5" name="Прямоугольник 4"/>
            <p:cNvSpPr/>
            <p:nvPr/>
          </p:nvSpPr>
          <p:spPr>
            <a:xfrm>
              <a:off x="3777745" y="1236404"/>
              <a:ext cx="6300788" cy="1302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dirty="0">
                  <a:solidFill>
                    <a:schemeClr val="bg1"/>
                  </a:solidFill>
                </a:rPr>
                <a:t>Городская модельная библиотека </a:t>
              </a:r>
              <a:r>
                <a:rPr lang="ru-RU" sz="3200" dirty="0" smtClean="0">
                  <a:solidFill>
                    <a:schemeClr val="bg1"/>
                  </a:solidFill>
                </a:rPr>
                <a:t>№ 4 Кировского </a:t>
              </a:r>
              <a:r>
                <a:rPr lang="ru-RU" sz="3200" dirty="0">
                  <a:solidFill>
                    <a:schemeClr val="bg1"/>
                  </a:solidFill>
                </a:rPr>
                <a:t>муниципального района Калужской области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47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мка 10"/>
          <p:cNvSpPr/>
          <p:nvPr/>
        </p:nvSpPr>
        <p:spPr>
          <a:xfrm>
            <a:off x="1" y="0"/>
            <a:ext cx="25203150" cy="25203150"/>
          </a:xfrm>
          <a:prstGeom prst="frame">
            <a:avLst>
              <a:gd name="adj1" fmla="val 154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57814" y="1118771"/>
            <a:ext cx="9884505" cy="2142589"/>
            <a:chOff x="1057815" y="1118771"/>
            <a:chExt cx="9643002" cy="1904407"/>
          </a:xfrm>
        </p:grpSpPr>
        <p:pic>
          <p:nvPicPr>
            <p:cNvPr id="16" name="Picture 2" descr="C:\Users\Kab37 laptop\Desktop\Библиотечная система\Модельная\LIB_sign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57815" y="1118771"/>
              <a:ext cx="2545998" cy="1904407"/>
            </a:xfrm>
            <a:prstGeom prst="rect">
              <a:avLst/>
            </a:prstGeom>
            <a:noFill/>
          </p:spPr>
        </p:pic>
        <p:sp>
          <p:nvSpPr>
            <p:cNvPr id="5" name="Прямоугольник 4"/>
            <p:cNvSpPr/>
            <p:nvPr/>
          </p:nvSpPr>
          <p:spPr>
            <a:xfrm>
              <a:off x="3777744" y="1236404"/>
              <a:ext cx="6923073" cy="13951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dirty="0"/>
                <a:t>Городская модельная библиотека </a:t>
              </a:r>
              <a:r>
                <a:rPr lang="ru-RU" sz="3200" dirty="0" smtClean="0"/>
                <a:t>№ 4 </a:t>
              </a:r>
              <a:r>
                <a:rPr lang="ru-RU" sz="3200" dirty="0"/>
                <a:t>Кировского муниципального района Калужской области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7" y="1118771"/>
            <a:ext cx="24391937" cy="172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7" y="23745825"/>
            <a:ext cx="24797543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05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" y="295275"/>
            <a:ext cx="24576406" cy="24576406"/>
          </a:xfrm>
          <a:prstGeom prst="rect">
            <a:avLst/>
          </a:prstGeom>
        </p:spPr>
      </p:pic>
      <p:sp>
        <p:nvSpPr>
          <p:cNvPr id="11" name="Рамка 10"/>
          <p:cNvSpPr/>
          <p:nvPr/>
        </p:nvSpPr>
        <p:spPr>
          <a:xfrm>
            <a:off x="1" y="0"/>
            <a:ext cx="25203150" cy="25203150"/>
          </a:xfrm>
          <a:prstGeom prst="frame">
            <a:avLst>
              <a:gd name="adj1" fmla="val 153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90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4"/>
          <p:cNvGrpSpPr/>
          <p:nvPr/>
        </p:nvGrpSpPr>
        <p:grpSpPr>
          <a:xfrm>
            <a:off x="11186160" y="1118772"/>
            <a:ext cx="13179589" cy="1832507"/>
            <a:chOff x="763794" y="3036027"/>
            <a:chExt cx="4212365" cy="523458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763794" y="3056565"/>
              <a:ext cx="4160521" cy="502920"/>
            </a:xfrm>
            <a:prstGeom prst="roundRect">
              <a:avLst/>
            </a:prstGeom>
            <a:solidFill>
              <a:srgbClr val="E60000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815638" y="3036027"/>
              <a:ext cx="4160521" cy="473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4213"/>
                </a:lnSpc>
              </a:pPr>
              <a:r>
                <a:rPr lang="en-US" sz="6600" dirty="0" smtClean="0">
                  <a:solidFill>
                    <a:schemeClr val="bg1"/>
                  </a:solidFill>
                  <a:latin typeface="Montserrat Medium" pitchFamily="2" charset="0"/>
                </a:rPr>
                <a:t>#</a:t>
              </a:r>
              <a:r>
                <a:rPr lang="ru-RU" sz="6600" dirty="0" smtClean="0">
                  <a:solidFill>
                    <a:schemeClr val="bg1"/>
                  </a:solidFill>
                  <a:latin typeface="Montserrat Medium" pitchFamily="2" charset="0"/>
                </a:rPr>
                <a:t> </a:t>
              </a:r>
              <a:endParaRPr lang="ru-RU" sz="6600" dirty="0">
                <a:solidFill>
                  <a:schemeClr val="bg1"/>
                </a:solidFill>
                <a:latin typeface="Montserrat Medium" pitchFamily="2" charset="0"/>
              </a:endParaRPr>
            </a:p>
          </p:txBody>
        </p:sp>
      </p:grpSp>
      <p:grpSp>
        <p:nvGrpSpPr>
          <p:cNvPr id="3" name="Группа 15"/>
          <p:cNvGrpSpPr/>
          <p:nvPr/>
        </p:nvGrpSpPr>
        <p:grpSpPr>
          <a:xfrm>
            <a:off x="1353630" y="21666581"/>
            <a:ext cx="21587032" cy="1868178"/>
            <a:chOff x="622992" y="4883086"/>
            <a:chExt cx="6166364" cy="533647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622992" y="4913813"/>
              <a:ext cx="5805300" cy="502920"/>
            </a:xfrm>
            <a:prstGeom prst="roundRect">
              <a:avLst/>
            </a:prstGeom>
            <a:solidFill>
              <a:srgbClr val="FF0000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22992" y="4883086"/>
              <a:ext cx="6166364" cy="499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4213"/>
                </a:lnSpc>
              </a:pPr>
              <a:r>
                <a:rPr lang="ru-RU" sz="8800" dirty="0" smtClean="0">
                  <a:solidFill>
                    <a:schemeClr val="bg1"/>
                  </a:solidFill>
                </a:rPr>
                <a:t>«</a:t>
              </a:r>
              <a:endParaRPr lang="ru-RU" sz="20400" dirty="0">
                <a:solidFill>
                  <a:schemeClr val="bg1"/>
                </a:solidFill>
                <a:latin typeface="Montserrat Medium" pitchFamily="2" charset="0"/>
              </a:endParaRPr>
            </a:p>
          </p:txBody>
        </p:sp>
      </p:grpSp>
      <p:sp>
        <p:nvSpPr>
          <p:cNvPr id="11" name="Рамка 10"/>
          <p:cNvSpPr/>
          <p:nvPr/>
        </p:nvSpPr>
        <p:spPr>
          <a:xfrm>
            <a:off x="1" y="0"/>
            <a:ext cx="25203150" cy="25203150"/>
          </a:xfrm>
          <a:prstGeom prst="frame">
            <a:avLst>
              <a:gd name="adj1" fmla="val 129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57814" y="1118771"/>
            <a:ext cx="9884505" cy="2142589"/>
            <a:chOff x="1057815" y="1118771"/>
            <a:chExt cx="9643002" cy="1904407"/>
          </a:xfrm>
        </p:grpSpPr>
        <p:pic>
          <p:nvPicPr>
            <p:cNvPr id="16" name="Picture 2" descr="C:\Users\Kab37 laptop\Desktop\Библиотечная система\Модельная\LIB_sign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57815" y="1118771"/>
              <a:ext cx="2545998" cy="1904407"/>
            </a:xfrm>
            <a:prstGeom prst="rect">
              <a:avLst/>
            </a:prstGeom>
            <a:noFill/>
          </p:spPr>
        </p:pic>
        <p:sp>
          <p:nvSpPr>
            <p:cNvPr id="5" name="Прямоугольник 4"/>
            <p:cNvSpPr/>
            <p:nvPr/>
          </p:nvSpPr>
          <p:spPr>
            <a:xfrm>
              <a:off x="3777744" y="1236404"/>
              <a:ext cx="692307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dirty="0">
                  <a:solidFill>
                    <a:schemeClr val="bg1"/>
                  </a:solidFill>
                </a:rPr>
                <a:t>Городская модельная библиотека №4 Кировского муниципального района Калужской области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64053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2373</TotalTime>
  <Words>42</Words>
  <Application>Microsoft Office PowerPoint</Application>
  <PresentationFormat>Произвольный</PresentationFormat>
  <Paragraphs>6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Courier New</vt:lpstr>
      <vt:lpstr>Montserrat Medium</vt:lpstr>
      <vt:lpstr>Century Gothic</vt:lpstr>
      <vt:lpstr>Palatino Linotype</vt:lpstr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Certified Windows</cp:lastModifiedBy>
  <cp:revision>102</cp:revision>
  <dcterms:created xsi:type="dcterms:W3CDTF">2022-06-02T07:13:40Z</dcterms:created>
  <dcterms:modified xsi:type="dcterms:W3CDTF">2023-04-03T11:17:18Z</dcterms:modified>
</cp:coreProperties>
</file>